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184940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b="1" dirty="0">
              <a:solidFill>
                <a:srgbClr val="003B5C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 is National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Suicide Prevention Awareness Month</a:t>
            </a:r>
          </a:p>
          <a:p>
            <a:pPr algn="ctr"/>
            <a:endParaRPr lang="en-US" sz="3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4969536" y="1842233"/>
            <a:ext cx="64466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or someone you know is experiencing suicidal thoughts, call the National Suicide Prevention Lifeline:</a:t>
            </a:r>
          </a:p>
          <a:p>
            <a:pPr algn="ctr"/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800-273-TALK (8255) </a:t>
            </a:r>
          </a:p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call 911 immediately.</a:t>
            </a:r>
          </a:p>
          <a:p>
            <a:pPr algn="ctr"/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/>
              <a:t> </a:t>
            </a:r>
          </a:p>
          <a:p>
            <a:pPr algn="ctr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58490B7-B599-4FFA-B9B1-689F056FE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54" y="1552140"/>
            <a:ext cx="3848748" cy="423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19</cp:revision>
  <dcterms:created xsi:type="dcterms:W3CDTF">2019-12-23T13:57:24Z</dcterms:created>
  <dcterms:modified xsi:type="dcterms:W3CDTF">2020-08-07T19:06:31Z</dcterms:modified>
</cp:coreProperties>
</file>