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D71DB-9135-4694-B956-B6F9C83F37C3}" v="4" dt="2020-09-25T16:06:54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Cynthia" userId="2d4b73cf-65be-4eb9-8d1f-e8964b64154a" providerId="ADAL" clId="{CAB298CB-C6DB-4687-8050-7C4A0274E796}"/>
    <pc:docChg chg="undo modSld">
      <pc:chgData name="Novak, Cynthia" userId="2d4b73cf-65be-4eb9-8d1f-e8964b64154a" providerId="ADAL" clId="{CAB298CB-C6DB-4687-8050-7C4A0274E796}" dt="2020-09-25T16:11:02.840" v="176" actId="1076"/>
      <pc:docMkLst>
        <pc:docMk/>
      </pc:docMkLst>
      <pc:sldChg chg="addSp delSp modSp">
        <pc:chgData name="Novak, Cynthia" userId="2d4b73cf-65be-4eb9-8d1f-e8964b64154a" providerId="ADAL" clId="{CAB298CB-C6DB-4687-8050-7C4A0274E796}" dt="2020-09-25T16:11:02.840" v="176" actId="1076"/>
        <pc:sldMkLst>
          <pc:docMk/>
          <pc:sldMk cId="490526145" sldId="297"/>
        </pc:sldMkLst>
        <pc:spChg chg="mod">
          <ac:chgData name="Novak, Cynthia" userId="2d4b73cf-65be-4eb9-8d1f-e8964b64154a" providerId="ADAL" clId="{CAB298CB-C6DB-4687-8050-7C4A0274E796}" dt="2020-09-25T16:11:02.840" v="176" actId="1076"/>
          <ac:spMkLst>
            <pc:docMk/>
            <pc:sldMk cId="490526145" sldId="297"/>
            <ac:spMk id="2" creationId="{B0FC4008-4528-41CA-8BCF-7CD1BCA95581}"/>
          </ac:spMkLst>
        </pc:spChg>
        <pc:spChg chg="mod">
          <ac:chgData name="Novak, Cynthia" userId="2d4b73cf-65be-4eb9-8d1f-e8964b64154a" providerId="ADAL" clId="{CAB298CB-C6DB-4687-8050-7C4A0274E796}" dt="2020-09-25T15:56:09.398" v="26" actId="20577"/>
          <ac:spMkLst>
            <pc:docMk/>
            <pc:sldMk cId="490526145" sldId="297"/>
            <ac:spMk id="8" creationId="{9A96FDA3-F00E-4732-842D-CC79FD4001B0}"/>
          </ac:spMkLst>
        </pc:spChg>
        <pc:picChg chg="add mod modCrop">
          <ac:chgData name="Novak, Cynthia" userId="2d4b73cf-65be-4eb9-8d1f-e8964b64154a" providerId="ADAL" clId="{CAB298CB-C6DB-4687-8050-7C4A0274E796}" dt="2020-09-25T16:10:09.488" v="152" actId="1076"/>
          <ac:picMkLst>
            <pc:docMk/>
            <pc:sldMk cId="490526145" sldId="297"/>
            <ac:picMk id="4" creationId="{550E18BF-A0CA-4BEE-9E02-CF6A305F9ECE}"/>
          </ac:picMkLst>
        </pc:picChg>
        <pc:picChg chg="del">
          <ac:chgData name="Novak, Cynthia" userId="2d4b73cf-65be-4eb9-8d1f-e8964b64154a" providerId="ADAL" clId="{CAB298CB-C6DB-4687-8050-7C4A0274E796}" dt="2020-09-25T16:01:05.166" v="27" actId="478"/>
          <ac:picMkLst>
            <pc:docMk/>
            <pc:sldMk cId="490526145" sldId="297"/>
            <ac:picMk id="1026" creationId="{B58490B7-B599-4FFA-B9B1-689F056FEF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184940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b="1" dirty="0">
              <a:solidFill>
                <a:srgbClr val="003B5C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is National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Domestic Violence Awareness Month</a:t>
            </a:r>
          </a:p>
          <a:p>
            <a:pPr algn="ctr"/>
            <a:endParaRPr lang="en-US" sz="3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4877257" y="1634843"/>
            <a:ext cx="6446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National Domestic Violence Hotline is available 24/7/365 to</a:t>
            </a: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 with anyone affected by domestic violence. </a:t>
            </a:r>
          </a:p>
          <a:p>
            <a:pPr algn="ctr"/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 are free and confidential.</a:t>
            </a:r>
          </a:p>
          <a:p>
            <a:pPr algn="ctr"/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1-800-799-SAFE (7233)</a:t>
            </a: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TTY 1-800-787-3224</a:t>
            </a:r>
          </a:p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Chat THEHOTLINE.ORG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550E18BF-A0CA-4BEE-9E02-CF6A305F9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9" t="12844" r="23322" b="45767"/>
          <a:stretch/>
        </p:blipFill>
        <p:spPr>
          <a:xfrm>
            <a:off x="603342" y="1683726"/>
            <a:ext cx="3941355" cy="349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03D9E6B2C3F4D9144F0B9B81BECC7" ma:contentTypeVersion="13" ma:contentTypeDescription="Create a new document." ma:contentTypeScope="" ma:versionID="09bf05172afe5e1a13a7c6a3b09c41c8">
  <xsd:schema xmlns:xsd="http://www.w3.org/2001/XMLSchema" xmlns:xs="http://www.w3.org/2001/XMLSchema" xmlns:p="http://schemas.microsoft.com/office/2006/metadata/properties" xmlns:ns3="5aa52cdc-1fe9-46a8-bc88-dc98c568df2a" xmlns:ns4="70e92f8a-df65-4290-bf7d-ca03a3e1e713" targetNamespace="http://schemas.microsoft.com/office/2006/metadata/properties" ma:root="true" ma:fieldsID="0bc16104a4eb0c5d924805c4c0306bee" ns3:_="" ns4:_="">
    <xsd:import namespace="5aa52cdc-1fe9-46a8-bc88-dc98c568df2a"/>
    <xsd:import namespace="70e92f8a-df65-4290-bf7d-ca03a3e1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cdc-1fe9-46a8-bc88-dc98c568d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92f8a-df65-4290-bf7d-ca03a3e1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CB1E3D-30CA-48BA-BC47-D60D7DABB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52cdc-1fe9-46a8-bc88-dc98c568df2a"/>
    <ds:schemaRef ds:uri="70e92f8a-df65-4290-bf7d-ca03a3e1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4D8174-82C3-4DE4-8A80-1C2C52CA9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A2502-2F18-473E-AC12-76CBA3D0AC42}">
  <ds:schemaRefs>
    <ds:schemaRef ds:uri="70e92f8a-df65-4290-bf7d-ca03a3e1e713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5aa52cdc-1fe9-46a8-bc88-dc98c568df2a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20</cp:revision>
  <dcterms:created xsi:type="dcterms:W3CDTF">2019-12-23T13:57:24Z</dcterms:created>
  <dcterms:modified xsi:type="dcterms:W3CDTF">2020-09-25T16:11:14Z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0x010100F4703D9E6B2C3F4D9144F0B9B81BECC7</vt:lpwstr>
  </property>
</Properties>
</file>