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6836"/>
    <a:srgbClr val="2B7B4F"/>
    <a:srgbClr val="623076"/>
    <a:srgbClr val="C7C7C7"/>
    <a:srgbClr val="CFCFCF"/>
    <a:srgbClr val="C5C5C5"/>
    <a:srgbClr val="D9D9D9"/>
    <a:srgbClr val="003B5C"/>
    <a:srgbClr val="A4D65E"/>
    <a:srgbClr val="C18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866F-DB36-4816-A39B-02246CB53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00C46-B33A-482A-948F-4A2EA6A76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E334-5A10-4D43-AF8D-E901B68E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0530C-6A1E-4663-8833-B738E77C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6162-A76E-4BA9-8BF1-882AB3B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1B7-9B04-4A98-9F77-EFBDAD5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9E2C-E6FA-4638-8432-EB9D4B99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5EE7-BB4A-41C2-84BA-C733B895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DE9C0-8A29-4DFE-96AC-776CF3A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1CFC-B497-4C36-A8B9-BACDE2B3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AB5D6-231A-46EF-A3A1-92EB4658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D38CB-E675-4119-B5E9-4F30246F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B35E9-D233-490B-8669-D85E760A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4033-C0E5-457F-8673-21B9723C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92B83-ECF3-4F57-B99C-B2E66AB0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6313117"/>
            <a:ext cx="12192000" cy="54488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23" y="6480387"/>
            <a:ext cx="3361812" cy="278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6301514"/>
            <a:ext cx="12192000" cy="4571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989" y="880723"/>
            <a:ext cx="10156179" cy="7571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48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48989" y="1637853"/>
            <a:ext cx="10156179" cy="4117159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867">
                <a:latin typeface="Verdana" charset="0"/>
                <a:ea typeface="Verdana" charset="0"/>
                <a:cs typeface="Verdana" charset="0"/>
              </a:defRPr>
            </a:lvl2pPr>
            <a:lvl3pPr>
              <a:defRPr sz="1867">
                <a:latin typeface="Verdana" charset="0"/>
                <a:ea typeface="Verdana" charset="0"/>
                <a:cs typeface="Verdana" charset="0"/>
              </a:defRPr>
            </a:lvl3pPr>
            <a:lvl4pPr>
              <a:defRPr sz="1867">
                <a:latin typeface="Verdana" charset="0"/>
                <a:ea typeface="Verdana" charset="0"/>
                <a:cs typeface="Verdana" charset="0"/>
              </a:defRPr>
            </a:lvl4pPr>
            <a:lvl5pPr>
              <a:defRPr sz="1867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3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268A-4507-40AE-A15F-BDDE931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AAAF-24B3-47F2-8470-FA6E1965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9FA-7FBC-460E-ADB7-C828238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7AD3-0E0C-4A3C-82A6-997325F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BB75-C731-4D00-9311-8CE53D18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3E5C-A359-4D26-A1E3-9DF7FC2B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9C43-DF0D-4357-B735-91A64560A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402D-30CD-407A-B8FA-0326E4B8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9863C-9BDB-4449-BCE0-272E2F8A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8DD3A-A021-4DA6-9E46-0B3F431E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8700-3340-4B86-AFEC-8F5B44E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0F2A-936B-42E6-BAB0-B99AFCFFA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19F8-2772-4D92-AF5F-B264F39C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D6D0-84CF-4D22-88FA-ABD7375F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CCE0-4EF5-4CED-BC46-B9691292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03F5-DB54-4A34-9BE9-5264AC61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43E0-AE1A-49EF-AB85-EAEF41CF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B966-3C57-4B57-A563-F5156367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FD37-166C-4170-BB1E-3356FA9E9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7581-DB76-49A4-B6BB-5A1EB09B5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1B9F-F381-4A72-834B-FEB3CCB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29921-6168-4E87-B73B-6F6F72B1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D03E4-9ABE-465B-BD04-EEC09394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22E9-D7FC-4501-86B3-7C3AB54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31E-46F5-47E4-AD23-0105BE2F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2A6E8-C679-475E-8EF7-0F10C5F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0F85-F6CC-428D-8C73-6714E83B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F6792-CA8E-4EEF-856D-D611E6F5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06D09-BD84-4C0E-8AF9-4FF22032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20FC-C829-44EF-B8E4-362FA67A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40562-4E8A-4888-8761-6C353238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CDF3-0971-43CC-B5A7-C19D380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C019-CBD8-4B54-B518-40419EFF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9DB4-EF54-44EC-B387-8696200F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4F71A-76C2-4A5C-B045-61C6A563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FB59-FFFB-41D6-B5B3-71F7A618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7861B-C87D-4852-AF43-F1281711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4BD4-926D-4D68-855F-E653245E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215C0-FE30-476F-9A93-4820D2392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2387D-762E-4013-B7E7-2A2437FB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C866-D0C8-4056-8AD5-AABB9DE63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8D01C-3BE1-4C02-862C-F12A2AB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6F58A-6DCB-4BD1-BF71-6F54F5C1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2EF60-5735-4F1C-AEEA-4FB1F739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A4A1-7043-4061-B0D7-3934DC4A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80B9-A8F5-4BBE-9626-72A83511B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32C-7048-4B12-BFC8-B3D314D0B12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9960-E8E4-4C0A-A608-2D8CCDBA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495C-048F-4B58-BB0E-657D78338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96FDA3-F00E-4732-842D-CC79FD4001B0}"/>
              </a:ext>
            </a:extLst>
          </p:cNvPr>
          <p:cNvSpPr txBox="1"/>
          <p:nvPr/>
        </p:nvSpPr>
        <p:spPr>
          <a:xfrm>
            <a:off x="0" y="0"/>
            <a:ext cx="12192000" cy="1061829"/>
          </a:xfrm>
          <a:prstGeom prst="rect">
            <a:avLst/>
          </a:prstGeom>
          <a:solidFill>
            <a:srgbClr val="106836"/>
          </a:solidFill>
        </p:spPr>
        <p:txBody>
          <a:bodyPr wrap="square" rtlCol="0">
            <a:spAutoFit/>
          </a:bodyPr>
          <a:lstStyle/>
          <a:p>
            <a:pPr algn="ctr"/>
            <a:endParaRPr lang="en-US" sz="800" b="1" dirty="0">
              <a:solidFill>
                <a:srgbClr val="003B5C"/>
              </a:solidFill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June is National Safety Month</a:t>
            </a:r>
          </a:p>
          <a:p>
            <a:pPr algn="ctr"/>
            <a:endParaRPr lang="en-US" sz="700" b="1" dirty="0">
              <a:solidFill>
                <a:srgbClr val="003B5C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C4008-4528-41CA-8BCF-7CD1BCA95581}"/>
              </a:ext>
            </a:extLst>
          </p:cNvPr>
          <p:cNvSpPr txBox="1"/>
          <p:nvPr/>
        </p:nvSpPr>
        <p:spPr>
          <a:xfrm>
            <a:off x="4707409" y="1767006"/>
            <a:ext cx="717586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National Safety Council provides guidance to help faith communities safely reopen and welcome back congregants, visitors, and staff members. </a:t>
            </a:r>
          </a:p>
          <a:p>
            <a:pPr algn="ctr"/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 more at www.nsc.org</a:t>
            </a:r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0BC28959-07E9-4DCF-964C-E27F0BBF9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28" y="1327854"/>
            <a:ext cx="4475607" cy="477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Cynthia</dc:creator>
  <cp:lastModifiedBy>Novak, Cynthia</cp:lastModifiedBy>
  <cp:revision>14</cp:revision>
  <dcterms:created xsi:type="dcterms:W3CDTF">2019-12-23T13:57:24Z</dcterms:created>
  <dcterms:modified xsi:type="dcterms:W3CDTF">2020-06-01T20:19:48Z</dcterms:modified>
</cp:coreProperties>
</file>