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836"/>
    <a:srgbClr val="2B7B4F"/>
    <a:srgbClr val="623076"/>
    <a:srgbClr val="C7C7C7"/>
    <a:srgbClr val="CFCFCF"/>
    <a:srgbClr val="C5C5C5"/>
    <a:srgbClr val="D9D9D9"/>
    <a:srgbClr val="003B5C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061829"/>
          </a:xfrm>
          <a:prstGeom prst="rect">
            <a:avLst/>
          </a:prstGeom>
          <a:solidFill>
            <a:srgbClr val="106836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rgbClr val="003B5C"/>
              </a:solidFill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June is National Safety Month</a:t>
            </a:r>
          </a:p>
          <a:p>
            <a:pPr algn="ctr"/>
            <a:endParaRPr lang="en-US" sz="7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4707409" y="1767006"/>
            <a:ext cx="71758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National Safety Council provides guidance to help faith communities safely reopen and welcome back congregants, visitors, and staff members. </a:t>
            </a:r>
          </a:p>
          <a:p>
            <a:pPr algn="ctr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more at www.nsc.org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BC28959-07E9-4DCF-964C-E27F0BBF9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28" y="1327854"/>
            <a:ext cx="4475607" cy="477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14</cp:revision>
  <dcterms:created xsi:type="dcterms:W3CDTF">2019-12-23T13:57:24Z</dcterms:created>
  <dcterms:modified xsi:type="dcterms:W3CDTF">2020-06-01T20:19:48Z</dcterms:modified>
</cp:coreProperties>
</file>