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5C"/>
    <a:srgbClr val="106836"/>
    <a:srgbClr val="2B7B4F"/>
    <a:srgbClr val="623076"/>
    <a:srgbClr val="C7C7C7"/>
    <a:srgbClr val="CFCFCF"/>
    <a:srgbClr val="C5C5C5"/>
    <a:srgbClr val="D9D9D9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6/29/2020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0" y="0"/>
            <a:ext cx="12192000" cy="1061829"/>
          </a:xfrm>
          <a:prstGeom prst="rect">
            <a:avLst/>
          </a:prstGeom>
          <a:solidFill>
            <a:srgbClr val="003B5C"/>
          </a:solidFill>
        </p:spPr>
        <p:txBody>
          <a:bodyPr wrap="square" rtlCol="0">
            <a:spAutoFit/>
          </a:bodyPr>
          <a:lstStyle/>
          <a:p>
            <a:pPr algn="ctr"/>
            <a:endParaRPr lang="en-US" sz="800" b="1" dirty="0">
              <a:solidFill>
                <a:srgbClr val="003B5C"/>
              </a:solidFill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July is Social Wellness Month</a:t>
            </a:r>
          </a:p>
          <a:p>
            <a:pPr algn="ctr"/>
            <a:endParaRPr lang="en-US" sz="700" b="1" dirty="0">
              <a:solidFill>
                <a:srgbClr val="003B5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C4008-4528-41CA-8BCF-7CD1BCA95581}"/>
              </a:ext>
            </a:extLst>
          </p:cNvPr>
          <p:cNvSpPr txBox="1"/>
          <p:nvPr/>
        </p:nvSpPr>
        <p:spPr>
          <a:xfrm>
            <a:off x="5131837" y="1845274"/>
            <a:ext cx="64466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ideas on how to build stronger ties with friends, family and other loved ones, see the National Institutes of Health Social Wellness Toolkit:</a:t>
            </a:r>
          </a:p>
          <a:p>
            <a:pPr algn="ctr"/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b="1" dirty="0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www.nih.gov/wellnesstoolkits</a:t>
            </a:r>
            <a:endParaRPr lang="en-US" sz="2800" dirty="0">
              <a:solidFill>
                <a:srgbClr val="003B5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/>
              <a:t> </a:t>
            </a:r>
          </a:p>
          <a:p>
            <a:pPr algn="ctr"/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 descr="A group of people around each other&#10;&#10;Description automatically generated">
            <a:extLst>
              <a:ext uri="{FF2B5EF4-FFF2-40B4-BE49-F238E27FC236}">
                <a16:creationId xmlns:a16="http://schemas.microsoft.com/office/drawing/2014/main" id="{E0BEAC3E-580B-470B-8289-A1227975B8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93" y="1870788"/>
            <a:ext cx="4920944" cy="31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17</cp:revision>
  <dcterms:created xsi:type="dcterms:W3CDTF">2019-12-23T13:57:24Z</dcterms:created>
  <dcterms:modified xsi:type="dcterms:W3CDTF">2020-06-29T21:41:56Z</dcterms:modified>
</cp:coreProperties>
</file>