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BA188-0353-437D-A2C3-D87A41F475B6}" v="9" dt="2020-12-29T15:50:09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ak, Cynthia" userId="2d4b73cf-65be-4eb9-8d1f-e8964b64154a" providerId="ADAL" clId="{C445D98F-1C0B-4782-9757-01B55CBAFD94}"/>
    <pc:docChg chg="undo modSld">
      <pc:chgData name="Novak, Cynthia" userId="2d4b73cf-65be-4eb9-8d1f-e8964b64154a" providerId="ADAL" clId="{C445D98F-1C0B-4782-9757-01B55CBAFD94}" dt="2020-12-29T15:51:18.621" v="55" actId="20577"/>
      <pc:docMkLst>
        <pc:docMk/>
      </pc:docMkLst>
      <pc:sldChg chg="addSp delSp modSp">
        <pc:chgData name="Novak, Cynthia" userId="2d4b73cf-65be-4eb9-8d1f-e8964b64154a" providerId="ADAL" clId="{C445D98F-1C0B-4782-9757-01B55CBAFD94}" dt="2020-12-29T15:51:18.621" v="55" actId="20577"/>
        <pc:sldMkLst>
          <pc:docMk/>
          <pc:sldMk cId="490526145" sldId="297"/>
        </pc:sldMkLst>
        <pc:spChg chg="mod">
          <ac:chgData name="Novak, Cynthia" userId="2d4b73cf-65be-4eb9-8d1f-e8964b64154a" providerId="ADAL" clId="{C445D98F-1C0B-4782-9757-01B55CBAFD94}" dt="2020-12-29T15:51:18.621" v="55" actId="20577"/>
          <ac:spMkLst>
            <pc:docMk/>
            <pc:sldMk cId="490526145" sldId="297"/>
            <ac:spMk id="2" creationId="{B0FC4008-4528-41CA-8BCF-7CD1BCA95581}"/>
          </ac:spMkLst>
        </pc:spChg>
        <pc:spChg chg="mod">
          <ac:chgData name="Novak, Cynthia" userId="2d4b73cf-65be-4eb9-8d1f-e8964b64154a" providerId="ADAL" clId="{C445D98F-1C0B-4782-9757-01B55CBAFD94}" dt="2020-12-29T15:49:26.817" v="28" actId="1076"/>
          <ac:spMkLst>
            <pc:docMk/>
            <pc:sldMk cId="490526145" sldId="297"/>
            <ac:spMk id="8" creationId="{9A96FDA3-F00E-4732-842D-CC79FD4001B0}"/>
          </ac:spMkLst>
        </pc:spChg>
        <pc:picChg chg="add mod">
          <ac:chgData name="Novak, Cynthia" userId="2d4b73cf-65be-4eb9-8d1f-e8964b64154a" providerId="ADAL" clId="{C445D98F-1C0B-4782-9757-01B55CBAFD94}" dt="2020-12-29T15:50:41.830" v="45" actId="1076"/>
          <ac:picMkLst>
            <pc:docMk/>
            <pc:sldMk cId="490526145" sldId="297"/>
            <ac:picMk id="5" creationId="{E3C78E30-B224-4944-9588-10F1570DAD53}"/>
          </ac:picMkLst>
        </pc:picChg>
        <pc:picChg chg="del">
          <ac:chgData name="Novak, Cynthia" userId="2d4b73cf-65be-4eb9-8d1f-e8964b64154a" providerId="ADAL" clId="{C445D98F-1C0B-4782-9757-01B55CBAFD94}" dt="2020-12-29T15:49:33.730" v="29" actId="478"/>
          <ac:picMkLst>
            <pc:docMk/>
            <pc:sldMk cId="490526145" sldId="297"/>
            <ac:picMk id="1027" creationId="{3C5A1CDD-EE49-4AE2-89C2-25DA9B52690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Martin Luther King, Jr. Day of Service: 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January 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4611374" y="1486099"/>
            <a:ext cx="700324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Celebrate the Civil Rights leader’s life by serving on Martin Luther King Jr. Day of Service on Jan. </a:t>
            </a:r>
            <a:r>
              <a:rPr lang="en-US" sz="3600"/>
              <a:t>18. </a:t>
            </a:r>
            <a:endParaRPr lang="en-US" sz="3600" dirty="0"/>
          </a:p>
          <a:p>
            <a:pPr algn="ctr"/>
            <a:endParaRPr lang="en-US" sz="1600" dirty="0"/>
          </a:p>
          <a:p>
            <a:pPr algn="ctr"/>
            <a:r>
              <a:rPr lang="en-US" sz="3600" dirty="0"/>
              <a:t>By doing so, you help bring to life Dr. King’s vision of neighbors working together to build a better future.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 descr="MLK Day of Service, Jan. 18, 2021">
            <a:extLst>
              <a:ext uri="{FF2B5EF4-FFF2-40B4-BE49-F238E27FC236}">
                <a16:creationId xmlns:a16="http://schemas.microsoft.com/office/drawing/2014/main" id="{E3C78E30-B224-4944-9588-10F1570DAD5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91" t="3844" r="13702" b="6667"/>
          <a:stretch>
            <a:fillRect/>
          </a:stretch>
        </p:blipFill>
        <p:spPr bwMode="auto">
          <a:xfrm>
            <a:off x="577383" y="1486099"/>
            <a:ext cx="3256064" cy="407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03D9E6B2C3F4D9144F0B9B81BECC7" ma:contentTypeVersion="13" ma:contentTypeDescription="Create a new document." ma:contentTypeScope="" ma:versionID="09bf05172afe5e1a13a7c6a3b09c41c8">
  <xsd:schema xmlns:xsd="http://www.w3.org/2001/XMLSchema" xmlns:xs="http://www.w3.org/2001/XMLSchema" xmlns:p="http://schemas.microsoft.com/office/2006/metadata/properties" xmlns:ns3="5aa52cdc-1fe9-46a8-bc88-dc98c568df2a" xmlns:ns4="70e92f8a-df65-4290-bf7d-ca03a3e1e713" targetNamespace="http://schemas.microsoft.com/office/2006/metadata/properties" ma:root="true" ma:fieldsID="0bc16104a4eb0c5d924805c4c0306bee" ns3:_="" ns4:_="">
    <xsd:import namespace="5aa52cdc-1fe9-46a8-bc88-dc98c568df2a"/>
    <xsd:import namespace="70e92f8a-df65-4290-bf7d-ca03a3e1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cdc-1fe9-46a8-bc88-dc98c568d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92f8a-df65-4290-bf7d-ca03a3e1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3A2502-2F18-473E-AC12-76CBA3D0AC42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0e92f8a-df65-4290-bf7d-ca03a3e1e713"/>
    <ds:schemaRef ds:uri="http://purl.org/dc/dcmitype/"/>
    <ds:schemaRef ds:uri="http://purl.org/dc/elements/1.1/"/>
    <ds:schemaRef ds:uri="5aa52cdc-1fe9-46a8-bc88-dc98c568df2a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14D8174-82C3-4DE4-8A80-1C2C52CA9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CB1E3D-30CA-48BA-BC47-D60D7DABB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52cdc-1fe9-46a8-bc88-dc98c568df2a"/>
    <ds:schemaRef ds:uri="70e92f8a-df65-4290-bf7d-ca03a3e1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20</cp:revision>
  <dcterms:created xsi:type="dcterms:W3CDTF">2019-12-23T13:57:24Z</dcterms:created>
  <dcterms:modified xsi:type="dcterms:W3CDTF">2020-12-29T15:51:27Z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0x010100F4703D9E6B2C3F4D9144F0B9B81BECC7</vt:lpwstr>
  </property>
</Properties>
</file>