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C873E-3D75-46AB-96F6-3C64E006DCE5}" v="87" dt="2021-09-22T22:08:42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vak, Cynthia" userId="2d4b73cf-65be-4eb9-8d1f-e8964b64154a" providerId="ADAL" clId="{2A4C873E-3D75-46AB-96F6-3C64E006DCE5}"/>
    <pc:docChg chg="undo custSel modSld">
      <pc:chgData name="Novak, Cynthia" userId="2d4b73cf-65be-4eb9-8d1f-e8964b64154a" providerId="ADAL" clId="{2A4C873E-3D75-46AB-96F6-3C64E006DCE5}" dt="2021-09-22T22:08:42.633" v="515" actId="1076"/>
      <pc:docMkLst>
        <pc:docMk/>
      </pc:docMkLst>
      <pc:sldChg chg="addSp delSp modSp mod">
        <pc:chgData name="Novak, Cynthia" userId="2d4b73cf-65be-4eb9-8d1f-e8964b64154a" providerId="ADAL" clId="{2A4C873E-3D75-46AB-96F6-3C64E006DCE5}" dt="2021-09-22T22:08:42.633" v="515" actId="1076"/>
        <pc:sldMkLst>
          <pc:docMk/>
          <pc:sldMk cId="490526145" sldId="297"/>
        </pc:sldMkLst>
        <pc:spChg chg="del mod">
          <ac:chgData name="Novak, Cynthia" userId="2d4b73cf-65be-4eb9-8d1f-e8964b64154a" providerId="ADAL" clId="{2A4C873E-3D75-46AB-96F6-3C64E006DCE5}" dt="2021-09-22T22:03:29.327" v="477" actId="478"/>
          <ac:spMkLst>
            <pc:docMk/>
            <pc:sldMk cId="490526145" sldId="297"/>
            <ac:spMk id="2" creationId="{B0FC4008-4528-41CA-8BCF-7CD1BCA95581}"/>
          </ac:spMkLst>
        </pc:spChg>
        <pc:spChg chg="add mod">
          <ac:chgData name="Novak, Cynthia" userId="2d4b73cf-65be-4eb9-8d1f-e8964b64154a" providerId="ADAL" clId="{2A4C873E-3D75-46AB-96F6-3C64E006DCE5}" dt="2021-09-22T22:07:38.456" v="508" actId="1076"/>
          <ac:spMkLst>
            <pc:docMk/>
            <pc:sldMk cId="490526145" sldId="297"/>
            <ac:spMk id="3" creationId="{06135F17-F94B-432F-A36A-7AB326E35E1D}"/>
          </ac:spMkLst>
        </pc:spChg>
        <pc:spChg chg="add mod">
          <ac:chgData name="Novak, Cynthia" userId="2d4b73cf-65be-4eb9-8d1f-e8964b64154a" providerId="ADAL" clId="{2A4C873E-3D75-46AB-96F6-3C64E006DCE5}" dt="2021-09-22T22:08:28.542" v="514" actId="1076"/>
          <ac:spMkLst>
            <pc:docMk/>
            <pc:sldMk cId="490526145" sldId="297"/>
            <ac:spMk id="4" creationId="{E30DB03D-5539-455B-8174-1325B2A25E63}"/>
          </ac:spMkLst>
        </pc:spChg>
        <pc:spChg chg="add del mod">
          <ac:chgData name="Novak, Cynthia" userId="2d4b73cf-65be-4eb9-8d1f-e8964b64154a" providerId="ADAL" clId="{2A4C873E-3D75-46AB-96F6-3C64E006DCE5}" dt="2021-09-22T21:51:31.394" v="296" actId="767"/>
          <ac:spMkLst>
            <pc:docMk/>
            <pc:sldMk cId="490526145" sldId="297"/>
            <ac:spMk id="6" creationId="{E05807CE-20D9-405B-A233-B4A8CA1311A7}"/>
          </ac:spMkLst>
        </pc:spChg>
        <pc:spChg chg="add del mod">
          <ac:chgData name="Novak, Cynthia" userId="2d4b73cf-65be-4eb9-8d1f-e8964b64154a" providerId="ADAL" clId="{2A4C873E-3D75-46AB-96F6-3C64E006DCE5}" dt="2021-09-22T22:00:11.757" v="443" actId="478"/>
          <ac:spMkLst>
            <pc:docMk/>
            <pc:sldMk cId="490526145" sldId="297"/>
            <ac:spMk id="7" creationId="{23598BF4-C286-48B7-A94D-5EC1D092DAFC}"/>
          </ac:spMkLst>
        </pc:spChg>
        <pc:spChg chg="mod">
          <ac:chgData name="Novak, Cynthia" userId="2d4b73cf-65be-4eb9-8d1f-e8964b64154a" providerId="ADAL" clId="{2A4C873E-3D75-46AB-96F6-3C64E006DCE5}" dt="2021-09-22T21:42:12.569" v="178" actId="1076"/>
          <ac:spMkLst>
            <pc:docMk/>
            <pc:sldMk cId="490526145" sldId="297"/>
            <ac:spMk id="8" creationId="{9A96FDA3-F00E-4732-842D-CC79FD4001B0}"/>
          </ac:spMkLst>
        </pc:spChg>
        <pc:spChg chg="add mod">
          <ac:chgData name="Novak, Cynthia" userId="2d4b73cf-65be-4eb9-8d1f-e8964b64154a" providerId="ADAL" clId="{2A4C873E-3D75-46AB-96F6-3C64E006DCE5}" dt="2021-09-22T22:08:22.250" v="513" actId="1076"/>
          <ac:spMkLst>
            <pc:docMk/>
            <pc:sldMk cId="490526145" sldId="297"/>
            <ac:spMk id="9" creationId="{F7AF8D45-F25D-45D0-91A3-965BDB6CD18D}"/>
          </ac:spMkLst>
        </pc:spChg>
        <pc:spChg chg="add mod">
          <ac:chgData name="Novak, Cynthia" userId="2d4b73cf-65be-4eb9-8d1f-e8964b64154a" providerId="ADAL" clId="{2A4C873E-3D75-46AB-96F6-3C64E006DCE5}" dt="2021-09-22T22:01:15.506" v="459" actId="1076"/>
          <ac:spMkLst>
            <pc:docMk/>
            <pc:sldMk cId="490526145" sldId="297"/>
            <ac:spMk id="11" creationId="{106E0571-AE66-45B5-98E5-91CBA820A456}"/>
          </ac:spMkLst>
        </pc:spChg>
        <pc:spChg chg="add mod">
          <ac:chgData name="Novak, Cynthia" userId="2d4b73cf-65be-4eb9-8d1f-e8964b64154a" providerId="ADAL" clId="{2A4C873E-3D75-46AB-96F6-3C64E006DCE5}" dt="2021-09-22T22:04:56.195" v="492" actId="1076"/>
          <ac:spMkLst>
            <pc:docMk/>
            <pc:sldMk cId="490526145" sldId="297"/>
            <ac:spMk id="13" creationId="{2C166826-DB84-4389-B5A2-018971347BE7}"/>
          </ac:spMkLst>
        </pc:spChg>
        <pc:spChg chg="add mod">
          <ac:chgData name="Novak, Cynthia" userId="2d4b73cf-65be-4eb9-8d1f-e8964b64154a" providerId="ADAL" clId="{2A4C873E-3D75-46AB-96F6-3C64E006DCE5}" dt="2021-09-22T22:06:42.024" v="503" actId="1076"/>
          <ac:spMkLst>
            <pc:docMk/>
            <pc:sldMk cId="490526145" sldId="297"/>
            <ac:spMk id="23" creationId="{515B377A-E1F4-4963-ADD5-A67F48E0DA75}"/>
          </ac:spMkLst>
        </pc:spChg>
        <pc:picChg chg="add del mod">
          <ac:chgData name="Novak, Cynthia" userId="2d4b73cf-65be-4eb9-8d1f-e8964b64154a" providerId="ADAL" clId="{2A4C873E-3D75-46AB-96F6-3C64E006DCE5}" dt="2021-09-22T22:00:10.658" v="442" actId="478"/>
          <ac:picMkLst>
            <pc:docMk/>
            <pc:sldMk cId="490526145" sldId="297"/>
            <ac:picMk id="5" creationId="{E00AF960-6294-4AB2-A354-0B973448395C}"/>
          </ac:picMkLst>
        </pc:picChg>
        <pc:picChg chg="add mod">
          <ac:chgData name="Novak, Cynthia" userId="2d4b73cf-65be-4eb9-8d1f-e8964b64154a" providerId="ADAL" clId="{2A4C873E-3D75-46AB-96F6-3C64E006DCE5}" dt="2021-09-22T21:55:45.701" v="387" actId="1076"/>
          <ac:picMkLst>
            <pc:docMk/>
            <pc:sldMk cId="490526145" sldId="297"/>
            <ac:picMk id="10" creationId="{3EBBF902-166C-48D1-93AD-C21F601F499A}"/>
          </ac:picMkLst>
        </pc:picChg>
        <pc:picChg chg="add mod">
          <ac:chgData name="Novak, Cynthia" userId="2d4b73cf-65be-4eb9-8d1f-e8964b64154a" providerId="ADAL" clId="{2A4C873E-3D75-46AB-96F6-3C64E006DCE5}" dt="2021-09-22T22:08:42.633" v="515" actId="1076"/>
          <ac:picMkLst>
            <pc:docMk/>
            <pc:sldMk cId="490526145" sldId="297"/>
            <ac:picMk id="12" creationId="{DAB18E96-0A84-464C-9250-742825B260CD}"/>
          </ac:picMkLst>
        </pc:picChg>
        <pc:picChg chg="add mod modCrop">
          <ac:chgData name="Novak, Cynthia" userId="2d4b73cf-65be-4eb9-8d1f-e8964b64154a" providerId="ADAL" clId="{2A4C873E-3D75-46AB-96F6-3C64E006DCE5}" dt="2021-09-22T22:08:05.916" v="511" actId="1076"/>
          <ac:picMkLst>
            <pc:docMk/>
            <pc:sldMk cId="490526145" sldId="297"/>
            <ac:picMk id="15" creationId="{6E0CC6D5-D0D6-4144-9B99-875092B0D829}"/>
          </ac:picMkLst>
        </pc:picChg>
        <pc:picChg chg="add mod">
          <ac:chgData name="Novak, Cynthia" userId="2d4b73cf-65be-4eb9-8d1f-e8964b64154a" providerId="ADAL" clId="{2A4C873E-3D75-46AB-96F6-3C64E006DCE5}" dt="2021-09-22T22:07:50.278" v="510" actId="1076"/>
          <ac:picMkLst>
            <pc:docMk/>
            <pc:sldMk cId="490526145" sldId="297"/>
            <ac:picMk id="1026" creationId="{B7092311-1658-48DA-A1E3-7E4EDDEA1729}"/>
          </ac:picMkLst>
        </pc:picChg>
        <pc:picChg chg="add mod">
          <ac:chgData name="Novak, Cynthia" userId="2d4b73cf-65be-4eb9-8d1f-e8964b64154a" providerId="ADAL" clId="{2A4C873E-3D75-46AB-96F6-3C64E006DCE5}" dt="2021-09-22T22:06:00.652" v="500" actId="1076"/>
          <ac:picMkLst>
            <pc:docMk/>
            <pc:sldMk cId="490526145" sldId="297"/>
            <ac:picMk id="1027" creationId="{5109F369-F7EB-46CD-BCD7-399EB437D8AA}"/>
          </ac:picMkLst>
        </pc:picChg>
        <pc:picChg chg="add del mod">
          <ac:chgData name="Novak, Cynthia" userId="2d4b73cf-65be-4eb9-8d1f-e8964b64154a" providerId="ADAL" clId="{2A4C873E-3D75-46AB-96F6-3C64E006DCE5}" dt="2021-09-22T21:47:49.515" v="274"/>
          <ac:picMkLst>
            <pc:docMk/>
            <pc:sldMk cId="490526145" sldId="297"/>
            <ac:picMk id="1028" creationId="{C0F2C91E-83EF-46D0-8B4D-3B2C8BCD8719}"/>
          </ac:picMkLst>
        </pc:picChg>
        <pc:picChg chg="del">
          <ac:chgData name="Novak, Cynthia" userId="2d4b73cf-65be-4eb9-8d1f-e8964b64154a" providerId="ADAL" clId="{2A4C873E-3D75-46AB-96F6-3C64E006DCE5}" dt="2021-09-22T21:41:22.275" v="171" actId="478"/>
          <ac:picMkLst>
            <pc:docMk/>
            <pc:sldMk cId="490526145" sldId="297"/>
            <ac:picMk id="1029" creationId="{4A83B7E8-9BC8-411C-91AD-AE9DA2E48D41}"/>
          </ac:picMkLst>
        </pc:picChg>
        <pc:picChg chg="del">
          <ac:chgData name="Novak, Cynthia" userId="2d4b73cf-65be-4eb9-8d1f-e8964b64154a" providerId="ADAL" clId="{2A4C873E-3D75-46AB-96F6-3C64E006DCE5}" dt="2021-09-22T21:41:23.158" v="172" actId="478"/>
          <ac:picMkLst>
            <pc:docMk/>
            <pc:sldMk cId="490526145" sldId="297"/>
            <ac:picMk id="1030" creationId="{CE557C44-F340-4795-AE1B-7914B79EECC6}"/>
          </ac:picMkLst>
        </pc:picChg>
        <pc:picChg chg="del">
          <ac:chgData name="Novak, Cynthia" userId="2d4b73cf-65be-4eb9-8d1f-e8964b64154a" providerId="ADAL" clId="{2A4C873E-3D75-46AB-96F6-3C64E006DCE5}" dt="2021-09-22T21:41:23.807" v="173" actId="478"/>
          <ac:picMkLst>
            <pc:docMk/>
            <pc:sldMk cId="490526145" sldId="297"/>
            <ac:picMk id="1031" creationId="{6FC988A4-7130-4D85-8152-41270F4082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Healthy Eating and Active Living</a:t>
            </a:r>
            <a:endParaRPr lang="en-US" sz="9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7092311-1658-48DA-A1E3-7E4EDDEA17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8" r="76010" b="53991"/>
          <a:stretch/>
        </p:blipFill>
        <p:spPr bwMode="auto">
          <a:xfrm>
            <a:off x="467639" y="769441"/>
            <a:ext cx="1036391" cy="1790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70C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135F17-F94B-432F-A36A-7AB326E35E1D}"/>
              </a:ext>
            </a:extLst>
          </p:cNvPr>
          <p:cNvSpPr txBox="1"/>
          <p:nvPr/>
        </p:nvSpPr>
        <p:spPr>
          <a:xfrm>
            <a:off x="1079060" y="1355361"/>
            <a:ext cx="1483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Move more</a:t>
            </a:r>
          </a:p>
        </p:txBody>
      </p:sp>
      <p:pic>
        <p:nvPicPr>
          <p:cNvPr id="1027" name="Picture 3">
            <a:extLst>
              <a:ext uri="{FF2B5EF4-FFF2-40B4-BE49-F238E27FC236}">
                <a16:creationId xmlns:a16="http://schemas.microsoft.com/office/drawing/2014/main" id="{5109F369-F7EB-46CD-BCD7-399EB437D8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19" t="64299" r="1316" b="4899"/>
          <a:stretch/>
        </p:blipFill>
        <p:spPr bwMode="auto">
          <a:xfrm>
            <a:off x="6712005" y="3429000"/>
            <a:ext cx="682683" cy="212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70C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30DB03D-5539-455B-8174-1325B2A25E63}"/>
              </a:ext>
            </a:extLst>
          </p:cNvPr>
          <p:cNvSpPr txBox="1"/>
          <p:nvPr/>
        </p:nvSpPr>
        <p:spPr>
          <a:xfrm>
            <a:off x="7335107" y="4119084"/>
            <a:ext cx="1483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Snack smart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AF8D45-F25D-45D0-91A3-965BDB6CD18D}"/>
              </a:ext>
            </a:extLst>
          </p:cNvPr>
          <p:cNvSpPr txBox="1"/>
          <p:nvPr/>
        </p:nvSpPr>
        <p:spPr>
          <a:xfrm>
            <a:off x="4542556" y="4119085"/>
            <a:ext cx="1739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Up your H2O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3EBBF902-166C-48D1-93AD-C21F601F49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356"/>
          <a:stretch/>
        </p:blipFill>
        <p:spPr bwMode="auto">
          <a:xfrm>
            <a:off x="304097" y="2893596"/>
            <a:ext cx="682684" cy="249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35598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06E0571-AE66-45B5-98E5-91CBA820A456}"/>
              </a:ext>
            </a:extLst>
          </p:cNvPr>
          <p:cNvSpPr txBox="1"/>
          <p:nvPr/>
        </p:nvSpPr>
        <p:spPr>
          <a:xfrm>
            <a:off x="985835" y="3011090"/>
            <a:ext cx="24507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Eat nourishing choices often</a:t>
            </a:r>
          </a:p>
        </p:txBody>
      </p:sp>
      <p:pic>
        <p:nvPicPr>
          <p:cNvPr id="12" name="Picture 7">
            <a:extLst>
              <a:ext uri="{FF2B5EF4-FFF2-40B4-BE49-F238E27FC236}">
                <a16:creationId xmlns:a16="http://schemas.microsoft.com/office/drawing/2014/main" id="{DAB18E96-0A84-464C-9250-742825B260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50" t="25595"/>
          <a:stretch/>
        </p:blipFill>
        <p:spPr bwMode="auto">
          <a:xfrm>
            <a:off x="10370371" y="3702359"/>
            <a:ext cx="827821" cy="1650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35598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C166826-DB84-4389-B5A2-018971347BE7}"/>
              </a:ext>
            </a:extLst>
          </p:cNvPr>
          <p:cNvSpPr txBox="1"/>
          <p:nvPr/>
        </p:nvSpPr>
        <p:spPr>
          <a:xfrm>
            <a:off x="9169598" y="3589181"/>
            <a:ext cx="1614684" cy="1796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Choose whole foods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E0CC6D5-D0D6-4144-9B99-875092B0D82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40" t="4097" r="12829" b="13608"/>
          <a:stretch/>
        </p:blipFill>
        <p:spPr>
          <a:xfrm>
            <a:off x="3505759" y="3420440"/>
            <a:ext cx="1161549" cy="163596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15B377A-E1F4-4963-ADD5-A67F48E0DA75}"/>
              </a:ext>
            </a:extLst>
          </p:cNvPr>
          <p:cNvSpPr txBox="1"/>
          <p:nvPr/>
        </p:nvSpPr>
        <p:spPr>
          <a:xfrm>
            <a:off x="2854069" y="1045348"/>
            <a:ext cx="839855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Making positive changes in your diet and activity level can reap big benefits, especially for those living with chronic disease.</a:t>
            </a:r>
            <a:endParaRPr lang="en-US" sz="5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703D9E6B2C3F4D9144F0B9B81BECC7" ma:contentTypeVersion="13" ma:contentTypeDescription="Create a new document." ma:contentTypeScope="" ma:versionID="09bf05172afe5e1a13a7c6a3b09c41c8">
  <xsd:schema xmlns:xsd="http://www.w3.org/2001/XMLSchema" xmlns:xs="http://www.w3.org/2001/XMLSchema" xmlns:p="http://schemas.microsoft.com/office/2006/metadata/properties" xmlns:ns3="5aa52cdc-1fe9-46a8-bc88-dc98c568df2a" xmlns:ns4="70e92f8a-df65-4290-bf7d-ca03a3e1e713" targetNamespace="http://schemas.microsoft.com/office/2006/metadata/properties" ma:root="true" ma:fieldsID="0bc16104a4eb0c5d924805c4c0306bee" ns3:_="" ns4:_="">
    <xsd:import namespace="5aa52cdc-1fe9-46a8-bc88-dc98c568df2a"/>
    <xsd:import namespace="70e92f8a-df65-4290-bf7d-ca03a3e1e7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cdc-1fe9-46a8-bc88-dc98c568df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92f8a-df65-4290-bf7d-ca03a3e1e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3A2502-2F18-473E-AC12-76CBA3D0AC42}">
  <ds:schemaRefs>
    <ds:schemaRef ds:uri="http://purl.org/dc/terms/"/>
    <ds:schemaRef ds:uri="5aa52cdc-1fe9-46a8-bc88-dc98c568df2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0e92f8a-df65-4290-bf7d-ca03a3e1e71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14D8174-82C3-4DE4-8A80-1C2C52CA9B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CB1E3D-30CA-48BA-BC47-D60D7DABB5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a52cdc-1fe9-46a8-bc88-dc98c568df2a"/>
    <ds:schemaRef ds:uri="70e92f8a-df65-4290-bf7d-ca03a3e1e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41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25</cp:revision>
  <dcterms:created xsi:type="dcterms:W3CDTF">2019-12-23T13:57:24Z</dcterms:created>
  <dcterms:modified xsi:type="dcterms:W3CDTF">2021-09-22T22:08:43Z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0x010100F4703D9E6B2C3F4D9144F0B9B81BECC7</vt:lpwstr>
  </property>
</Properties>
</file>