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5C"/>
    <a:srgbClr val="106836"/>
    <a:srgbClr val="2B7B4F"/>
    <a:srgbClr val="623076"/>
    <a:srgbClr val="C7C7C7"/>
    <a:srgbClr val="CFCFCF"/>
    <a:srgbClr val="C5C5C5"/>
    <a:srgbClr val="D9D9D9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BCB1F-CF2B-4260-AAF7-7C171D02F954}" v="29" dt="2020-11-25T15:21:40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vak, Cynthia" userId="2d4b73cf-65be-4eb9-8d1f-e8964b64154a" providerId="ADAL" clId="{E6259482-C672-47A9-AD0C-D0AA88B072D8}"/>
    <pc:docChg chg="modSld">
      <pc:chgData name="Novak, Cynthia" userId="2d4b73cf-65be-4eb9-8d1f-e8964b64154a" providerId="ADAL" clId="{E6259482-C672-47A9-AD0C-D0AA88B072D8}" dt="2020-11-25T15:22:49.284" v="211" actId="1076"/>
      <pc:docMkLst>
        <pc:docMk/>
      </pc:docMkLst>
      <pc:sldChg chg="addSp delSp modSp">
        <pc:chgData name="Novak, Cynthia" userId="2d4b73cf-65be-4eb9-8d1f-e8964b64154a" providerId="ADAL" clId="{E6259482-C672-47A9-AD0C-D0AA88B072D8}" dt="2020-11-25T15:22:49.284" v="211" actId="1076"/>
        <pc:sldMkLst>
          <pc:docMk/>
          <pc:sldMk cId="490526145" sldId="297"/>
        </pc:sldMkLst>
        <pc:spChg chg="mod">
          <ac:chgData name="Novak, Cynthia" userId="2d4b73cf-65be-4eb9-8d1f-e8964b64154a" providerId="ADAL" clId="{E6259482-C672-47A9-AD0C-D0AA88B072D8}" dt="2020-11-25T15:22:49.284" v="211" actId="1076"/>
          <ac:spMkLst>
            <pc:docMk/>
            <pc:sldMk cId="490526145" sldId="297"/>
            <ac:spMk id="2" creationId="{B0FC4008-4528-41CA-8BCF-7CD1BCA95581}"/>
          </ac:spMkLst>
        </pc:spChg>
        <pc:spChg chg="mod">
          <ac:chgData name="Novak, Cynthia" userId="2d4b73cf-65be-4eb9-8d1f-e8964b64154a" providerId="ADAL" clId="{E6259482-C672-47A9-AD0C-D0AA88B072D8}" dt="2020-11-25T15:22:34.621" v="210" actId="20577"/>
          <ac:spMkLst>
            <pc:docMk/>
            <pc:sldMk cId="490526145" sldId="297"/>
            <ac:spMk id="8" creationId="{9A96FDA3-F00E-4732-842D-CC79FD4001B0}"/>
          </ac:spMkLst>
        </pc:spChg>
        <pc:picChg chg="add del mod">
          <ac:chgData name="Novak, Cynthia" userId="2d4b73cf-65be-4eb9-8d1f-e8964b64154a" providerId="ADAL" clId="{E6259482-C672-47A9-AD0C-D0AA88B072D8}" dt="2020-11-25T15:20:01.270" v="185" actId="478"/>
          <ac:picMkLst>
            <pc:docMk/>
            <pc:sldMk cId="490526145" sldId="297"/>
            <ac:picMk id="3" creationId="{196DA75D-6A6B-4BB6-8C5B-900EC2DAA2DF}"/>
          </ac:picMkLst>
        </pc:picChg>
        <pc:picChg chg="del">
          <ac:chgData name="Novak, Cynthia" userId="2d4b73cf-65be-4eb9-8d1f-e8964b64154a" providerId="ADAL" clId="{E6259482-C672-47A9-AD0C-D0AA88B072D8}" dt="2020-11-25T15:16:23.902" v="26" actId="478"/>
          <ac:picMkLst>
            <pc:docMk/>
            <pc:sldMk cId="490526145" sldId="297"/>
            <ac:picMk id="1026" creationId="{C7713C39-C538-4B0D-B49F-877ED8E66A45}"/>
          </ac:picMkLst>
        </pc:picChg>
        <pc:picChg chg="add mod">
          <ac:chgData name="Novak, Cynthia" userId="2d4b73cf-65be-4eb9-8d1f-e8964b64154a" providerId="ADAL" clId="{E6259482-C672-47A9-AD0C-D0AA88B072D8}" dt="2020-11-25T15:21:40.296" v="205" actId="1076"/>
          <ac:picMkLst>
            <pc:docMk/>
            <pc:sldMk cId="490526145" sldId="297"/>
            <ac:picMk id="1027" creationId="{3C5A1CDD-EE49-4AE2-89C2-25DA9B5269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0" y="0"/>
            <a:ext cx="12192000" cy="1308050"/>
          </a:xfrm>
          <a:prstGeom prst="rect">
            <a:avLst/>
          </a:prstGeom>
          <a:solidFill>
            <a:srgbClr val="003B5C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b="1" dirty="0">
              <a:solidFill>
                <a:srgbClr val="003B5C"/>
              </a:solidFill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is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HIV/AIDS Awareness Month</a:t>
            </a:r>
          </a:p>
          <a:p>
            <a:pPr algn="ctr"/>
            <a:endParaRPr lang="en-US" sz="300" b="1" dirty="0">
              <a:solidFill>
                <a:srgbClr val="003B5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C4008-4528-41CA-8BCF-7CD1BCA95581}"/>
              </a:ext>
            </a:extLst>
          </p:cNvPr>
          <p:cNvSpPr txBox="1"/>
          <p:nvPr/>
        </p:nvSpPr>
        <p:spPr>
          <a:xfrm>
            <a:off x="4992356" y="1661945"/>
            <a:ext cx="700324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many ways to get involved: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 on social media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learning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Share your knowledge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Participate in local events</a:t>
            </a:r>
          </a:p>
          <a:p>
            <a:pPr algn="ctr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7" name="Picture 3" descr="Human Immunodeficiency Virus (HIV) is a virus that attacks cells that help the body fight infection. There's no cure, but it is treatable with medicine.">
            <a:extLst>
              <a:ext uri="{FF2B5EF4-FFF2-40B4-BE49-F238E27FC236}">
                <a16:creationId xmlns:a16="http://schemas.microsoft.com/office/drawing/2014/main" id="{3C5A1CDD-EE49-4AE2-89C2-25DA9B5269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" t="3131" r="4088" b="3527"/>
          <a:stretch/>
        </p:blipFill>
        <p:spPr bwMode="auto">
          <a:xfrm>
            <a:off x="574432" y="1661945"/>
            <a:ext cx="4208584" cy="426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03D9E6B2C3F4D9144F0B9B81BECC7" ma:contentTypeVersion="13" ma:contentTypeDescription="Create a new document." ma:contentTypeScope="" ma:versionID="09bf05172afe5e1a13a7c6a3b09c41c8">
  <xsd:schema xmlns:xsd="http://www.w3.org/2001/XMLSchema" xmlns:xs="http://www.w3.org/2001/XMLSchema" xmlns:p="http://schemas.microsoft.com/office/2006/metadata/properties" xmlns:ns3="5aa52cdc-1fe9-46a8-bc88-dc98c568df2a" xmlns:ns4="70e92f8a-df65-4290-bf7d-ca03a3e1e713" targetNamespace="http://schemas.microsoft.com/office/2006/metadata/properties" ma:root="true" ma:fieldsID="0bc16104a4eb0c5d924805c4c0306bee" ns3:_="" ns4:_="">
    <xsd:import namespace="5aa52cdc-1fe9-46a8-bc88-dc98c568df2a"/>
    <xsd:import namespace="70e92f8a-df65-4290-bf7d-ca03a3e1e7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52cdc-1fe9-46a8-bc88-dc98c568df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92f8a-df65-4290-bf7d-ca03a3e1e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CB1E3D-30CA-48BA-BC47-D60D7DABB5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a52cdc-1fe9-46a8-bc88-dc98c568df2a"/>
    <ds:schemaRef ds:uri="70e92f8a-df65-4290-bf7d-ca03a3e1e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4D8174-82C3-4DE4-8A80-1C2C52CA9B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3A2502-2F18-473E-AC12-76CBA3D0AC42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70e92f8a-df65-4290-bf7d-ca03a3e1e713"/>
    <ds:schemaRef ds:uri="5aa52cdc-1fe9-46a8-bc88-dc98c568df2a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20</cp:revision>
  <dcterms:created xsi:type="dcterms:W3CDTF">2019-12-23T13:57:24Z</dcterms:created>
  <dcterms:modified xsi:type="dcterms:W3CDTF">2020-11-25T15:22:53Z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0x010100F4703D9E6B2C3F4D9144F0B9B81BECC7</vt:lpwstr>
  </property>
</Properties>
</file>