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5C"/>
    <a:srgbClr val="106836"/>
    <a:srgbClr val="2B7B4F"/>
    <a:srgbClr val="623076"/>
    <a:srgbClr val="C7C7C7"/>
    <a:srgbClr val="CFCFCF"/>
    <a:srgbClr val="C5C5C5"/>
    <a:srgbClr val="D9D9D9"/>
    <a:srgbClr val="A4D65E"/>
    <a:srgbClr val="C185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5BCB1F-CF2B-4260-AAF7-7C171D02F954}" v="29" dt="2020-11-25T15:21:40.2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vak, Cynthia" userId="2d4b73cf-65be-4eb9-8d1f-e8964b64154a" providerId="ADAL" clId="{E6259482-C672-47A9-AD0C-D0AA88B072D8}"/>
    <pc:docChg chg="modSld">
      <pc:chgData name="Novak, Cynthia" userId="2d4b73cf-65be-4eb9-8d1f-e8964b64154a" providerId="ADAL" clId="{E6259482-C672-47A9-AD0C-D0AA88B072D8}" dt="2020-11-25T15:22:49.284" v="211" actId="1076"/>
      <pc:docMkLst>
        <pc:docMk/>
      </pc:docMkLst>
      <pc:sldChg chg="addSp delSp modSp">
        <pc:chgData name="Novak, Cynthia" userId="2d4b73cf-65be-4eb9-8d1f-e8964b64154a" providerId="ADAL" clId="{E6259482-C672-47A9-AD0C-D0AA88B072D8}" dt="2020-11-25T15:22:49.284" v="211" actId="1076"/>
        <pc:sldMkLst>
          <pc:docMk/>
          <pc:sldMk cId="490526145" sldId="297"/>
        </pc:sldMkLst>
        <pc:spChg chg="mod">
          <ac:chgData name="Novak, Cynthia" userId="2d4b73cf-65be-4eb9-8d1f-e8964b64154a" providerId="ADAL" clId="{E6259482-C672-47A9-AD0C-D0AA88B072D8}" dt="2020-11-25T15:22:49.284" v="211" actId="1076"/>
          <ac:spMkLst>
            <pc:docMk/>
            <pc:sldMk cId="490526145" sldId="297"/>
            <ac:spMk id="2" creationId="{B0FC4008-4528-41CA-8BCF-7CD1BCA95581}"/>
          </ac:spMkLst>
        </pc:spChg>
        <pc:spChg chg="mod">
          <ac:chgData name="Novak, Cynthia" userId="2d4b73cf-65be-4eb9-8d1f-e8964b64154a" providerId="ADAL" clId="{E6259482-C672-47A9-AD0C-D0AA88B072D8}" dt="2020-11-25T15:22:34.621" v="210" actId="20577"/>
          <ac:spMkLst>
            <pc:docMk/>
            <pc:sldMk cId="490526145" sldId="297"/>
            <ac:spMk id="8" creationId="{9A96FDA3-F00E-4732-842D-CC79FD4001B0}"/>
          </ac:spMkLst>
        </pc:spChg>
        <pc:picChg chg="add del mod">
          <ac:chgData name="Novak, Cynthia" userId="2d4b73cf-65be-4eb9-8d1f-e8964b64154a" providerId="ADAL" clId="{E6259482-C672-47A9-AD0C-D0AA88B072D8}" dt="2020-11-25T15:20:01.270" v="185" actId="478"/>
          <ac:picMkLst>
            <pc:docMk/>
            <pc:sldMk cId="490526145" sldId="297"/>
            <ac:picMk id="3" creationId="{196DA75D-6A6B-4BB6-8C5B-900EC2DAA2DF}"/>
          </ac:picMkLst>
        </pc:picChg>
        <pc:picChg chg="del">
          <ac:chgData name="Novak, Cynthia" userId="2d4b73cf-65be-4eb9-8d1f-e8964b64154a" providerId="ADAL" clId="{E6259482-C672-47A9-AD0C-D0AA88B072D8}" dt="2020-11-25T15:16:23.902" v="26" actId="478"/>
          <ac:picMkLst>
            <pc:docMk/>
            <pc:sldMk cId="490526145" sldId="297"/>
            <ac:picMk id="1026" creationId="{C7713C39-C538-4B0D-B49F-877ED8E66A45}"/>
          </ac:picMkLst>
        </pc:picChg>
        <pc:picChg chg="add mod">
          <ac:chgData name="Novak, Cynthia" userId="2d4b73cf-65be-4eb9-8d1f-e8964b64154a" providerId="ADAL" clId="{E6259482-C672-47A9-AD0C-D0AA88B072D8}" dt="2020-11-25T15:21:40.296" v="205" actId="1076"/>
          <ac:picMkLst>
            <pc:docMk/>
            <pc:sldMk cId="490526145" sldId="297"/>
            <ac:picMk id="1027" creationId="{3C5A1CDD-EE49-4AE2-89C2-25DA9B52690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866F-DB36-4816-A39B-02246CB53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00C46-B33A-482A-948F-4A2EA6A76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5E334-5A10-4D43-AF8D-E901B68E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0530C-6A1E-4663-8833-B738E77C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06162-A76E-4BA9-8BF1-882AB3BD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F1B7-9B04-4A98-9F77-EFBDAD51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79E2C-E6FA-4638-8432-EB9D4B993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E5EE7-BB4A-41C2-84BA-C733B895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DE9C0-8A29-4DFE-96AC-776CF3A4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C1CFC-B497-4C36-A8B9-BACDE2B3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4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AB5D6-231A-46EF-A3A1-92EB46580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D38CB-E675-4119-B5E9-4F30246F2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B35E9-D233-490B-8669-D85E760A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64033-C0E5-457F-8673-21B9723C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92B83-ECF3-4F57-B99C-B2E66AB0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2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6313117"/>
            <a:ext cx="12192000" cy="544883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123" y="6480387"/>
            <a:ext cx="3361812" cy="27895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6301514"/>
            <a:ext cx="12192000" cy="4571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8989" y="880723"/>
            <a:ext cx="10156179" cy="7571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48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48989" y="1637853"/>
            <a:ext cx="10156179" cy="4117159"/>
          </a:xfrm>
          <a:prstGeom prst="rect">
            <a:avLst/>
          </a:prstGeo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33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867">
                <a:latin typeface="Verdana" charset="0"/>
                <a:ea typeface="Verdana" charset="0"/>
                <a:cs typeface="Verdana" charset="0"/>
              </a:defRPr>
            </a:lvl2pPr>
            <a:lvl3pPr>
              <a:defRPr sz="1867">
                <a:latin typeface="Verdana" charset="0"/>
                <a:ea typeface="Verdana" charset="0"/>
                <a:cs typeface="Verdana" charset="0"/>
              </a:defRPr>
            </a:lvl3pPr>
            <a:lvl4pPr>
              <a:defRPr sz="1867">
                <a:latin typeface="Verdana" charset="0"/>
                <a:ea typeface="Verdana" charset="0"/>
                <a:cs typeface="Verdana" charset="0"/>
              </a:defRPr>
            </a:lvl4pPr>
            <a:lvl5pPr>
              <a:defRPr sz="1867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  <p:extLst>
      <p:ext uri="{BB962C8B-B14F-4D97-AF65-F5344CB8AC3E}">
        <p14:creationId xmlns:p14="http://schemas.microsoft.com/office/powerpoint/2010/main" val="228374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268A-4507-40AE-A15F-BDDE931C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DAAAF-24B3-47F2-8470-FA6E19655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B09FA-7FBC-460E-ADB7-C8282384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7AD3-0E0C-4A3C-82A6-997325FA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1BB75-C731-4D00-9311-8CE53D18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8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3E5C-A359-4D26-A1E3-9DF7FC2B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29C43-DF0D-4357-B735-91A64560A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8402D-30CD-407A-B8FA-0326E4B8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9863C-9BDB-4449-BCE0-272E2F8A3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8DD3A-A021-4DA6-9E46-0B3F431E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2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8700-3340-4B86-AFEC-8F5B44EF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70F2A-936B-42E6-BAB0-B99AFCFFA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719F8-2772-4D92-AF5F-B264F39C3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6D6D0-84CF-4D22-88FA-ABD7375F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0CCE0-4EF5-4CED-BC46-B9691292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203F5-DB54-4A34-9BE9-5264AC61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43E0-AE1A-49EF-AB85-EAEF41CF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CB966-3C57-4B57-A563-F51563674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FD37-166C-4170-BB1E-3356FA9E9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B07581-DB76-49A4-B6BB-5A1EB09B5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41B9F-F381-4A72-834B-FEB3CCBD1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C29921-6168-4E87-B73B-6F6F72B1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D03E4-9ABE-465B-BD04-EEC09394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C322E9-D7FC-4501-86B3-7C3AB54C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131E-46F5-47E4-AD23-0105BE2F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2A6E8-C679-475E-8EF7-0F10C5F3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E0F85-F6CC-428D-8C73-6714E83B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F6792-CA8E-4EEF-856D-D611E6F5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9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06D09-BD84-4C0E-8AF9-4FF22032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C20FC-C829-44EF-B8E4-362FA67A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40562-4E8A-4888-8761-6C353238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CDF3-0971-43CC-B5A7-C19D3800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DC019-CBD8-4B54-B518-40419EFF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29DB4-EF54-44EC-B387-8696200F9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4F71A-76C2-4A5C-B045-61C6A563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FFB59-FFFB-41D6-B5B3-71F7A618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7861B-C87D-4852-AF43-F1281711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9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4BD4-926D-4D68-855F-E653245E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B215C0-FE30-476F-9A93-4820D2392E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2387D-762E-4013-B7E7-2A2437FB9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1C866-D0C8-4056-8AD5-AABB9DE63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8D01C-3BE1-4C02-862C-F12A2AB4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6F58A-6DCB-4BD1-BF71-6F54F5C1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9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E2EF60-5735-4F1C-AEEA-4FB1F7391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AA4A1-7043-4061-B0D7-3934DC4A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B80B9-A8F5-4BBE-9626-72A83511B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C32C-7048-4B12-BFC8-B3D314D0B12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79960-E8E4-4C0A-A608-2D8CCDBA8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1495C-048F-4B58-BB0E-657D78338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4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A96FDA3-F00E-4732-842D-CC79FD4001B0}"/>
              </a:ext>
            </a:extLst>
          </p:cNvPr>
          <p:cNvSpPr txBox="1"/>
          <p:nvPr/>
        </p:nvSpPr>
        <p:spPr>
          <a:xfrm>
            <a:off x="0" y="0"/>
            <a:ext cx="12192000" cy="1308050"/>
          </a:xfrm>
          <a:prstGeom prst="rect">
            <a:avLst/>
          </a:prstGeom>
          <a:solidFill>
            <a:srgbClr val="003B5C"/>
          </a:solidFill>
        </p:spPr>
        <p:txBody>
          <a:bodyPr wrap="square" rtlCol="0">
            <a:spAutoFit/>
          </a:bodyPr>
          <a:lstStyle/>
          <a:p>
            <a:pPr algn="ctr"/>
            <a:endParaRPr lang="en-US" sz="400" b="1" dirty="0">
              <a:solidFill>
                <a:srgbClr val="003B5C"/>
              </a:solidFill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December is 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HIV/AIDS Awareness Month</a:t>
            </a:r>
          </a:p>
          <a:p>
            <a:pPr algn="ctr"/>
            <a:endParaRPr lang="en-US" sz="300" b="1" dirty="0">
              <a:solidFill>
                <a:srgbClr val="003B5C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FC4008-4528-41CA-8BCF-7CD1BCA95581}"/>
              </a:ext>
            </a:extLst>
          </p:cNvPr>
          <p:cNvSpPr txBox="1"/>
          <p:nvPr/>
        </p:nvSpPr>
        <p:spPr>
          <a:xfrm>
            <a:off x="4992356" y="1661945"/>
            <a:ext cx="700324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 are many ways to get involved: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Volunteer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Engage on social media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Keep learning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Share your knowledge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Participate in local events</a:t>
            </a:r>
          </a:p>
          <a:p>
            <a:pPr algn="ctr"/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7" name="Picture 3" descr="Human Immunodeficiency Virus (HIV) is a virus that attacks cells that help the body fight infection. There's no cure, but it is treatable with medicine.">
            <a:extLst>
              <a:ext uri="{FF2B5EF4-FFF2-40B4-BE49-F238E27FC236}">
                <a16:creationId xmlns:a16="http://schemas.microsoft.com/office/drawing/2014/main" id="{3C5A1CDD-EE49-4AE2-89C2-25DA9B5269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2" t="3131" r="4088" b="3527"/>
          <a:stretch/>
        </p:blipFill>
        <p:spPr bwMode="auto">
          <a:xfrm>
            <a:off x="574432" y="1661945"/>
            <a:ext cx="4208584" cy="426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052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703D9E6B2C3F4D9144F0B9B81BECC7" ma:contentTypeVersion="13" ma:contentTypeDescription="Create a new document." ma:contentTypeScope="" ma:versionID="09bf05172afe5e1a13a7c6a3b09c41c8">
  <xsd:schema xmlns:xsd="http://www.w3.org/2001/XMLSchema" xmlns:xs="http://www.w3.org/2001/XMLSchema" xmlns:p="http://schemas.microsoft.com/office/2006/metadata/properties" xmlns:ns3="5aa52cdc-1fe9-46a8-bc88-dc98c568df2a" xmlns:ns4="70e92f8a-df65-4290-bf7d-ca03a3e1e713" targetNamespace="http://schemas.microsoft.com/office/2006/metadata/properties" ma:root="true" ma:fieldsID="0bc16104a4eb0c5d924805c4c0306bee" ns3:_="" ns4:_="">
    <xsd:import namespace="5aa52cdc-1fe9-46a8-bc88-dc98c568df2a"/>
    <xsd:import namespace="70e92f8a-df65-4290-bf7d-ca03a3e1e7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52cdc-1fe9-46a8-bc88-dc98c568df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92f8a-df65-4290-bf7d-ca03a3e1e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CB1E3D-30CA-48BA-BC47-D60D7DABB5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a52cdc-1fe9-46a8-bc88-dc98c568df2a"/>
    <ds:schemaRef ds:uri="70e92f8a-df65-4290-bf7d-ca03a3e1e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4D8174-82C3-4DE4-8A80-1C2C52CA9B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3A2502-2F18-473E-AC12-76CBA3D0AC42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70e92f8a-df65-4290-bf7d-ca03a3e1e713"/>
    <ds:schemaRef ds:uri="5aa52cdc-1fe9-46a8-bc88-dc98c568df2a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Novak, Cynthia</dc:creator>
  <cp:lastModifiedBy>Novak, Cynthia</cp:lastModifiedBy>
  <cp:revision>20</cp:revision>
  <dcterms:created xsi:type="dcterms:W3CDTF">2019-12-23T13:57:24Z</dcterms:created>
  <dcterms:modified xsi:type="dcterms:W3CDTF">2020-11-25T15:22:53Z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0x010100F4703D9E6B2C3F4D9144F0B9B81BECC7</vt:lpwstr>
  </property>
</Properties>
</file>