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5C"/>
    <a:srgbClr val="106836"/>
    <a:srgbClr val="2B7B4F"/>
    <a:srgbClr val="623076"/>
    <a:srgbClr val="C7C7C7"/>
    <a:srgbClr val="CFCFCF"/>
    <a:srgbClr val="C5C5C5"/>
    <a:srgbClr val="D9D9D9"/>
    <a:srgbClr val="A4D65E"/>
    <a:srgbClr val="C185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866F-DB36-4816-A39B-02246CB539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00C46-B33A-482A-948F-4A2EA6A76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5E334-5A10-4D43-AF8D-E901B68E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0530C-6A1E-4663-8833-B738E77CD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6162-A76E-4BA9-8BF1-882AB3BD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6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F1B7-9B04-4A98-9F77-EFBDAD516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79E2C-E6FA-4638-8432-EB9D4B9936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E5EE7-BB4A-41C2-84BA-C733B895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DE9C0-8A29-4DFE-96AC-776CF3A44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C1CFC-B497-4C36-A8B9-BACDE2B3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4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AB5D6-231A-46EF-A3A1-92EB4658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D38CB-E675-4119-B5E9-4F30246F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B35E9-D233-490B-8669-D85E760AA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64033-C0E5-457F-8673-21B9723CF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92B83-ECF3-4F57-B99C-B2E66AB0C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2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6A398F-399D-6046-96E4-CB78EEB98E17}"/>
              </a:ext>
            </a:extLst>
          </p:cNvPr>
          <p:cNvSpPr/>
          <p:nvPr/>
        </p:nvSpPr>
        <p:spPr>
          <a:xfrm>
            <a:off x="0" y="6313117"/>
            <a:ext cx="12192000" cy="54488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7C0297A-27A4-6847-86E1-31452C2EFF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8123" y="6480387"/>
            <a:ext cx="3361812" cy="27895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58C0E9E-5FF9-814A-A5B3-9292D33A0644}"/>
              </a:ext>
            </a:extLst>
          </p:cNvPr>
          <p:cNvSpPr/>
          <p:nvPr/>
        </p:nvSpPr>
        <p:spPr>
          <a:xfrm>
            <a:off x="0" y="6301514"/>
            <a:ext cx="12192000" cy="45719"/>
          </a:xfrm>
          <a:prstGeom prst="rect">
            <a:avLst/>
          </a:prstGeom>
          <a:solidFill>
            <a:srgbClr val="A4D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8989" y="880723"/>
            <a:ext cx="10156179" cy="757130"/>
          </a:xfrm>
          <a:prstGeom prst="rect">
            <a:avLst/>
          </a:prstGeom>
        </p:spPr>
        <p:txBody>
          <a:bodyPr wrap="square" anchor="b" anchorCtr="0">
            <a:spAutoFit/>
          </a:bodyPr>
          <a:lstStyle>
            <a:lvl1pPr>
              <a:defRPr sz="4800" b="1" i="0">
                <a:solidFill>
                  <a:srgbClr val="003B5C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/>
              <a:t>Headline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48989" y="1637853"/>
            <a:ext cx="10156179" cy="4117159"/>
          </a:xfrm>
          <a:prstGeom prst="rect">
            <a:avLst/>
          </a:prstGeo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33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>
              <a:defRPr sz="1867">
                <a:latin typeface="Verdana" charset="0"/>
                <a:ea typeface="Verdana" charset="0"/>
                <a:cs typeface="Verdana" charset="0"/>
              </a:defRPr>
            </a:lvl2pPr>
            <a:lvl3pPr>
              <a:defRPr sz="1867">
                <a:latin typeface="Verdana" charset="0"/>
                <a:ea typeface="Verdana" charset="0"/>
                <a:cs typeface="Verdana" charset="0"/>
              </a:defRPr>
            </a:lvl3pPr>
            <a:lvl4pPr>
              <a:defRPr sz="1867">
                <a:latin typeface="Verdana" charset="0"/>
                <a:ea typeface="Verdana" charset="0"/>
                <a:cs typeface="Verdana" charset="0"/>
              </a:defRPr>
            </a:lvl4pPr>
            <a:lvl5pPr>
              <a:defRPr sz="1867"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marL="0" marR="0" lvl="0" indent="0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Copy goes here. </a:t>
            </a:r>
          </a:p>
        </p:txBody>
      </p:sp>
    </p:spTree>
    <p:extLst>
      <p:ext uri="{BB962C8B-B14F-4D97-AF65-F5344CB8AC3E}">
        <p14:creationId xmlns:p14="http://schemas.microsoft.com/office/powerpoint/2010/main" val="228374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C268A-4507-40AE-A15F-BDDE931CE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DAAAF-24B3-47F2-8470-FA6E19655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B09FA-7FBC-460E-ADB7-C8282384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7AD3-0E0C-4A3C-82A6-997325FA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1BB75-C731-4D00-9311-8CE53D18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80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3E5C-A359-4D26-A1E3-9DF7FC2B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29C43-DF0D-4357-B735-91A64560A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48402D-30CD-407A-B8FA-0326E4B8A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9863C-9BDB-4449-BCE0-272E2F8A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8DD3A-A021-4DA6-9E46-0B3F431E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2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8700-3340-4B86-AFEC-8F5B44EFB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70F2A-936B-42E6-BAB0-B99AFCFFA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3719F8-2772-4D92-AF5F-B264F39C3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6D6D0-84CF-4D22-88FA-ABD7375F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0CCE0-4EF5-4CED-BC46-B9691292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203F5-DB54-4A34-9BE9-5264AC61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2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443E0-AE1A-49EF-AB85-EAEF41CF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CB966-3C57-4B57-A563-F51563674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6FD37-166C-4170-BB1E-3356FA9E9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B07581-DB76-49A4-B6BB-5A1EB09B5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1B9F-F381-4A72-834B-FEB3CCBD1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C29921-6168-4E87-B73B-6F6F72B1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3D03E4-9ABE-465B-BD04-EEC093944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C322E9-D7FC-4501-86B3-7C3AB54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3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131E-46F5-47E4-AD23-0105BE2F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2A6E8-C679-475E-8EF7-0F10C5F36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0F85-F6CC-428D-8C73-6714E83B4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7F6792-CA8E-4EEF-856D-D611E6F5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906D09-BD84-4C0E-8AF9-4FF220323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C20FC-C829-44EF-B8E4-362FA67A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140562-4E8A-4888-8761-6C353238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6CDF3-0971-43CC-B5A7-C19D38000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DC019-CBD8-4B54-B518-40419EFF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B29DB4-EF54-44EC-B387-8696200F9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4F71A-76C2-4A5C-B045-61C6A563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FFB59-FFFB-41D6-B5B3-71F7A618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7861B-C87D-4852-AF43-F1281711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96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24BD4-926D-4D68-855F-E653245E0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B215C0-FE30-476F-9A93-4820D2392E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2387D-762E-4013-B7E7-2A2437FB9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1C866-D0C8-4056-8AD5-AABB9DE63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8D01C-3BE1-4C02-862C-F12A2AB4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6F58A-6DCB-4BD1-BF71-6F54F5C1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591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E2EF60-5735-4F1C-AEEA-4FB1F7391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AA4A1-7043-4061-B0D7-3934DC4A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B80B9-A8F5-4BBE-9626-72A83511B2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3C32C-7048-4B12-BFC8-B3D314D0B12B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9960-E8E4-4C0A-A608-2D8CCDBA8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1495C-048F-4B58-BB0E-657D78338B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0AF1-D7A6-4CE4-A5AC-7FDE840B5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41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A96FDA3-F00E-4732-842D-CC79FD4001B0}"/>
              </a:ext>
            </a:extLst>
          </p:cNvPr>
          <p:cNvSpPr txBox="1"/>
          <p:nvPr/>
        </p:nvSpPr>
        <p:spPr>
          <a:xfrm>
            <a:off x="-125835" y="0"/>
            <a:ext cx="12192000" cy="692497"/>
          </a:xfrm>
          <a:prstGeom prst="rect">
            <a:avLst/>
          </a:prstGeom>
          <a:solidFill>
            <a:srgbClr val="003B5C"/>
          </a:solidFill>
        </p:spPr>
        <p:txBody>
          <a:bodyPr wrap="square" rtlCol="0">
            <a:spAutoFit/>
          </a:bodyPr>
          <a:lstStyle/>
          <a:p>
            <a:pPr algn="ctr"/>
            <a:endParaRPr lang="en-US" sz="400" b="1" dirty="0">
              <a:solidFill>
                <a:srgbClr val="003B5C"/>
              </a:solidFill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August is National Immunization Awareness Month</a:t>
            </a:r>
          </a:p>
          <a:p>
            <a:pPr algn="ctr"/>
            <a:endParaRPr lang="en-US" sz="300" b="1" dirty="0">
              <a:solidFill>
                <a:srgbClr val="003B5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FC4008-4528-41CA-8BCF-7CD1BCA95581}"/>
              </a:ext>
            </a:extLst>
          </p:cNvPr>
          <p:cNvSpPr txBox="1"/>
          <p:nvPr/>
        </p:nvSpPr>
        <p:spPr>
          <a:xfrm>
            <a:off x="5053511" y="1469009"/>
            <a:ext cx="64466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Advocate Aurora Health encourages you talk to your doctor to ensure you and your family are up to date on recommended vaccines.</a:t>
            </a:r>
          </a:p>
          <a:p>
            <a:pPr algn="ctr"/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800" b="1" dirty="0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www.cdc.gov/vaccines</a:t>
            </a:r>
            <a:endParaRPr lang="en-US" sz="2800" dirty="0">
              <a:solidFill>
                <a:srgbClr val="003B5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sz="2400" dirty="0"/>
              <a:t> </a:t>
            </a:r>
          </a:p>
          <a:p>
            <a:pPr algn="ctr"/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716AE4E0-1C9B-4398-A5B2-8A06750D17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10" y="1300974"/>
            <a:ext cx="4306388" cy="430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Novak, Cynthia</dc:creator>
  <cp:lastModifiedBy>Novak, Cynthia</cp:lastModifiedBy>
  <cp:revision>18</cp:revision>
  <dcterms:created xsi:type="dcterms:W3CDTF">2019-12-23T13:57:24Z</dcterms:created>
  <dcterms:modified xsi:type="dcterms:W3CDTF">2020-07-27T22:00:08Z</dcterms:modified>
</cp:coreProperties>
</file>